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3"/>
  </p:notesMasterIdLst>
  <p:sldIdLst>
    <p:sldId id="256" r:id="rId4"/>
    <p:sldId id="348" r:id="rId5"/>
    <p:sldId id="346" r:id="rId6"/>
    <p:sldId id="329" r:id="rId7"/>
    <p:sldId id="350" r:id="rId8"/>
    <p:sldId id="349" r:id="rId9"/>
    <p:sldId id="317" r:id="rId10"/>
    <p:sldId id="351" r:id="rId11"/>
    <p:sldId id="320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9530C-D8C9-440C-A4D4-144E3C8B7BA8}" v="293" dt="2019-12-10T06:44:59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18" y="6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 지혁" userId="5328fe705fa4ca38" providerId="LiveId" clId="{951E799A-A4E6-4744-8302-D0ED54D05CE5}"/>
    <pc:docChg chg="undo custSel addSld delSld modSld sldOrd">
      <pc:chgData name="유 지혁" userId="5328fe705fa4ca38" providerId="LiveId" clId="{951E799A-A4E6-4744-8302-D0ED54D05CE5}" dt="2019-12-10T06:45:04.855" v="3819" actId="1076"/>
      <pc:docMkLst>
        <pc:docMk/>
      </pc:docMkLst>
      <pc:sldChg chg="addSp delSp modSp">
        <pc:chgData name="유 지혁" userId="5328fe705fa4ca38" providerId="LiveId" clId="{951E799A-A4E6-4744-8302-D0ED54D05CE5}" dt="2019-12-10T06:09:48.385" v="3295" actId="403"/>
        <pc:sldMkLst>
          <pc:docMk/>
          <pc:sldMk cId="4032476198" sldId="256"/>
        </pc:sldMkLst>
        <pc:spChg chg="add mod">
          <ac:chgData name="유 지혁" userId="5328fe705fa4ca38" providerId="LiveId" clId="{951E799A-A4E6-4744-8302-D0ED54D05CE5}" dt="2019-12-10T06:09:48.385" v="3295" actId="403"/>
          <ac:spMkLst>
            <pc:docMk/>
            <pc:sldMk cId="4032476198" sldId="256"/>
            <ac:spMk id="2" creationId="{3DF33A31-973B-4EC2-BBF0-850D13D49698}"/>
          </ac:spMkLst>
        </pc:spChg>
        <pc:spChg chg="del mod">
          <ac:chgData name="유 지혁" userId="5328fe705fa4ca38" providerId="LiveId" clId="{951E799A-A4E6-4744-8302-D0ED54D05CE5}" dt="2019-12-10T06:08:56.611" v="3169"/>
          <ac:spMkLst>
            <pc:docMk/>
            <pc:sldMk cId="4032476198" sldId="256"/>
            <ac:spMk id="13" creationId="{C221F751-3C5B-4561-AD14-8637C5B66736}"/>
          </ac:spMkLst>
        </pc:spChg>
        <pc:spChg chg="mod">
          <ac:chgData name="유 지혁" userId="5328fe705fa4ca38" providerId="LiveId" clId="{951E799A-A4E6-4744-8302-D0ED54D05CE5}" dt="2019-12-10T04:58:29.255" v="13" actId="20577"/>
          <ac:spMkLst>
            <pc:docMk/>
            <pc:sldMk cId="4032476198" sldId="256"/>
            <ac:spMk id="14" creationId="{DF166F6B-B975-4F3C-BCF2-9971086140FB}"/>
          </ac:spMkLst>
        </pc:spChg>
        <pc:grpChg chg="del">
          <ac:chgData name="유 지혁" userId="5328fe705fa4ca38" providerId="LiveId" clId="{951E799A-A4E6-4744-8302-D0ED54D05CE5}" dt="2019-12-10T06:08:56.609" v="3167" actId="478"/>
          <ac:grpSpMkLst>
            <pc:docMk/>
            <pc:sldMk cId="4032476198" sldId="256"/>
            <ac:grpSpMk id="15" creationId="{1527CFAF-7CCE-44BB-AF72-C1F244779008}"/>
          </ac:grpSpMkLst>
        </pc:grpChg>
      </pc:sldChg>
      <pc:sldChg chg="del">
        <pc:chgData name="유 지혁" userId="5328fe705fa4ca38" providerId="LiveId" clId="{951E799A-A4E6-4744-8302-D0ED54D05CE5}" dt="2019-12-10T04:58:05.125" v="5" actId="2696"/>
        <pc:sldMkLst>
          <pc:docMk/>
          <pc:sldMk cId="2874712512" sldId="312"/>
        </pc:sldMkLst>
      </pc:sldChg>
      <pc:sldChg chg="del">
        <pc:chgData name="유 지혁" userId="5328fe705fa4ca38" providerId="LiveId" clId="{951E799A-A4E6-4744-8302-D0ED54D05CE5}" dt="2019-12-10T04:57:58.772" v="0" actId="2696"/>
        <pc:sldMkLst>
          <pc:docMk/>
          <pc:sldMk cId="2980514499" sldId="313"/>
        </pc:sldMkLst>
      </pc:sldChg>
      <pc:sldChg chg="delSp modSp del">
        <pc:chgData name="유 지혁" userId="5328fe705fa4ca38" providerId="LiveId" clId="{951E799A-A4E6-4744-8302-D0ED54D05CE5}" dt="2019-12-10T05:23:32.057" v="1728" actId="2696"/>
        <pc:sldMkLst>
          <pc:docMk/>
          <pc:sldMk cId="2107426797" sldId="314"/>
        </pc:sldMkLst>
        <pc:spChg chg="mod">
          <ac:chgData name="유 지혁" userId="5328fe705fa4ca38" providerId="LiveId" clId="{951E799A-A4E6-4744-8302-D0ED54D05CE5}" dt="2019-12-10T05:06:13.951" v="186" actId="5793"/>
          <ac:spMkLst>
            <pc:docMk/>
            <pc:sldMk cId="2107426797" sldId="314"/>
            <ac:spMk id="4" creationId="{625B9AF3-A428-45A1-A3E3-15D9AE95B2E4}"/>
          </ac:spMkLst>
        </pc:spChg>
        <pc:picChg chg="del">
          <ac:chgData name="유 지혁" userId="5328fe705fa4ca38" providerId="LiveId" clId="{951E799A-A4E6-4744-8302-D0ED54D05CE5}" dt="2019-12-10T05:06:24.389" v="188" actId="478"/>
          <ac:picMkLst>
            <pc:docMk/>
            <pc:sldMk cId="2107426797" sldId="314"/>
            <ac:picMk id="6" creationId="{6B5110A7-8A4E-43D6-8A16-9F2FA2A8DF0E}"/>
          </ac:picMkLst>
        </pc:picChg>
      </pc:sldChg>
      <pc:sldChg chg="del">
        <pc:chgData name="유 지혁" userId="5328fe705fa4ca38" providerId="LiveId" clId="{951E799A-A4E6-4744-8302-D0ED54D05CE5}" dt="2019-12-10T05:32:13.303" v="3104" actId="2696"/>
        <pc:sldMkLst>
          <pc:docMk/>
          <pc:sldMk cId="2243074682" sldId="315"/>
        </pc:sldMkLst>
      </pc:sldChg>
      <pc:sldChg chg="del">
        <pc:chgData name="유 지혁" userId="5328fe705fa4ca38" providerId="LiveId" clId="{951E799A-A4E6-4744-8302-D0ED54D05CE5}" dt="2019-12-10T04:58:15.844" v="10" actId="2696"/>
        <pc:sldMkLst>
          <pc:docMk/>
          <pc:sldMk cId="2298067345" sldId="316"/>
        </pc:sldMkLst>
      </pc:sldChg>
      <pc:sldChg chg="addSp modSp">
        <pc:chgData name="유 지혁" userId="5328fe705fa4ca38" providerId="LiveId" clId="{951E799A-A4E6-4744-8302-D0ED54D05CE5}" dt="2019-12-10T06:38:04.915" v="3813"/>
        <pc:sldMkLst>
          <pc:docMk/>
          <pc:sldMk cId="3015799340" sldId="317"/>
        </pc:sldMkLst>
        <pc:spChg chg="mod">
          <ac:chgData name="유 지혁" userId="5328fe705fa4ca38" providerId="LiveId" clId="{951E799A-A4E6-4744-8302-D0ED54D05CE5}" dt="2019-12-10T06:08:47.505" v="3165" actId="20577"/>
          <ac:spMkLst>
            <pc:docMk/>
            <pc:sldMk cId="3015799340" sldId="317"/>
            <ac:spMk id="3" creationId="{6068BCFC-47C5-43A8-85FF-A9E5D8743CD0}"/>
          </ac:spMkLst>
        </pc:spChg>
        <pc:spChg chg="add mod">
          <ac:chgData name="유 지혁" userId="5328fe705fa4ca38" providerId="LiveId" clId="{951E799A-A4E6-4744-8302-D0ED54D05CE5}" dt="2019-12-10T06:38:04.915" v="3813"/>
          <ac:spMkLst>
            <pc:docMk/>
            <pc:sldMk cId="3015799340" sldId="317"/>
            <ac:spMk id="4" creationId="{EBBFBC11-AE71-4145-AF01-2586833061F0}"/>
          </ac:spMkLst>
        </pc:spChg>
      </pc:sldChg>
      <pc:sldChg chg="del">
        <pc:chgData name="유 지혁" userId="5328fe705fa4ca38" providerId="LiveId" clId="{951E799A-A4E6-4744-8302-D0ED54D05CE5}" dt="2019-12-10T04:58:02.142" v="4" actId="2696"/>
        <pc:sldMkLst>
          <pc:docMk/>
          <pc:sldMk cId="3132532012" sldId="321"/>
        </pc:sldMkLst>
      </pc:sldChg>
      <pc:sldChg chg="addSp modSp ord">
        <pc:chgData name="유 지혁" userId="5328fe705fa4ca38" providerId="LiveId" clId="{951E799A-A4E6-4744-8302-D0ED54D05CE5}" dt="2019-12-10T06:16:53.863" v="3759" actId="14100"/>
        <pc:sldMkLst>
          <pc:docMk/>
          <pc:sldMk cId="488011907" sldId="329"/>
        </pc:sldMkLst>
        <pc:spChg chg="mod">
          <ac:chgData name="유 지혁" userId="5328fe705fa4ca38" providerId="LiveId" clId="{951E799A-A4E6-4744-8302-D0ED54D05CE5}" dt="2019-12-10T05:14:55.560" v="1098" actId="20577"/>
          <ac:spMkLst>
            <pc:docMk/>
            <pc:sldMk cId="488011907" sldId="329"/>
            <ac:spMk id="4" creationId="{1282B1ED-8932-478F-89FD-AEBB565B2553}"/>
          </ac:spMkLst>
        </pc:spChg>
        <pc:spChg chg="add mod">
          <ac:chgData name="유 지혁" userId="5328fe705fa4ca38" providerId="LiveId" clId="{951E799A-A4E6-4744-8302-D0ED54D05CE5}" dt="2019-12-10T06:16:53.863" v="3759" actId="14100"/>
          <ac:spMkLst>
            <pc:docMk/>
            <pc:sldMk cId="488011907" sldId="329"/>
            <ac:spMk id="5" creationId="{2383825C-04C5-4FDF-8A53-160BF7D1FDE0}"/>
          </ac:spMkLst>
        </pc:spChg>
      </pc:sldChg>
      <pc:sldChg chg="del">
        <pc:chgData name="유 지혁" userId="5328fe705fa4ca38" providerId="LiveId" clId="{951E799A-A4E6-4744-8302-D0ED54D05CE5}" dt="2019-12-10T04:58:13.124" v="8" actId="2696"/>
        <pc:sldMkLst>
          <pc:docMk/>
          <pc:sldMk cId="2169114806" sldId="334"/>
        </pc:sldMkLst>
      </pc:sldChg>
      <pc:sldChg chg="del">
        <pc:chgData name="유 지혁" userId="5328fe705fa4ca38" providerId="LiveId" clId="{951E799A-A4E6-4744-8302-D0ED54D05CE5}" dt="2019-12-10T04:58:13.928" v="9" actId="2696"/>
        <pc:sldMkLst>
          <pc:docMk/>
          <pc:sldMk cId="2976585656" sldId="335"/>
        </pc:sldMkLst>
      </pc:sldChg>
      <pc:sldChg chg="del">
        <pc:chgData name="유 지혁" userId="5328fe705fa4ca38" providerId="LiveId" clId="{951E799A-A4E6-4744-8302-D0ED54D05CE5}" dt="2019-12-10T04:58:18.398" v="12" actId="2696"/>
        <pc:sldMkLst>
          <pc:docMk/>
          <pc:sldMk cId="1807042481" sldId="336"/>
        </pc:sldMkLst>
      </pc:sldChg>
      <pc:sldChg chg="del">
        <pc:chgData name="유 지혁" userId="5328fe705fa4ca38" providerId="LiveId" clId="{951E799A-A4E6-4744-8302-D0ED54D05CE5}" dt="2019-12-10T04:57:59.386" v="1" actId="2696"/>
        <pc:sldMkLst>
          <pc:docMk/>
          <pc:sldMk cId="31587216" sldId="342"/>
        </pc:sldMkLst>
      </pc:sldChg>
      <pc:sldChg chg="addSp delSp modSp add del ord">
        <pc:chgData name="유 지혁" userId="5328fe705fa4ca38" providerId="LiveId" clId="{951E799A-A4E6-4744-8302-D0ED54D05CE5}" dt="2019-12-10T06:16:40.907" v="3755" actId="1076"/>
        <pc:sldMkLst>
          <pc:docMk/>
          <pc:sldMk cId="3360298364" sldId="346"/>
        </pc:sldMkLst>
        <pc:spChg chg="del mod">
          <ac:chgData name="유 지혁" userId="5328fe705fa4ca38" providerId="LiveId" clId="{951E799A-A4E6-4744-8302-D0ED54D05CE5}" dt="2019-12-10T05:13:35.628" v="1082" actId="478"/>
          <ac:spMkLst>
            <pc:docMk/>
            <pc:sldMk cId="3360298364" sldId="346"/>
            <ac:spMk id="3" creationId="{6068BCFC-47C5-43A8-85FF-A9E5D8743CD0}"/>
          </ac:spMkLst>
        </pc:spChg>
        <pc:spChg chg="mod">
          <ac:chgData name="유 지혁" userId="5328fe705fa4ca38" providerId="LiveId" clId="{951E799A-A4E6-4744-8302-D0ED54D05CE5}" dt="2019-12-10T06:16:40.907" v="3755" actId="1076"/>
          <ac:spMkLst>
            <pc:docMk/>
            <pc:sldMk cId="3360298364" sldId="346"/>
            <ac:spMk id="18" creationId="{D9DE170D-F19C-4B52-B4D7-1D1D3A5E6ED9}"/>
          </ac:spMkLst>
        </pc:spChg>
        <pc:spChg chg="mod">
          <ac:chgData name="유 지혁" userId="5328fe705fa4ca38" providerId="LiveId" clId="{951E799A-A4E6-4744-8302-D0ED54D05CE5}" dt="2019-12-10T05:11:37.107" v="651" actId="1076"/>
          <ac:spMkLst>
            <pc:docMk/>
            <pc:sldMk cId="3360298364" sldId="346"/>
            <ac:spMk id="19" creationId="{F97968A9-5494-4E26-9479-BE21415B98EC}"/>
          </ac:spMkLst>
        </pc:spChg>
        <pc:spChg chg="mod">
          <ac:chgData name="유 지혁" userId="5328fe705fa4ca38" providerId="LiveId" clId="{951E799A-A4E6-4744-8302-D0ED54D05CE5}" dt="2019-12-10T05:13:09.784" v="1047"/>
          <ac:spMkLst>
            <pc:docMk/>
            <pc:sldMk cId="3360298364" sldId="346"/>
            <ac:spMk id="20" creationId="{2C23909E-C252-455D-9D0A-6925EE53FA80}"/>
          </ac:spMkLst>
        </pc:spChg>
        <pc:spChg chg="add">
          <ac:chgData name="유 지혁" userId="5328fe705fa4ca38" providerId="LiveId" clId="{951E799A-A4E6-4744-8302-D0ED54D05CE5}" dt="2019-12-10T05:13:40.174" v="1085"/>
          <ac:spMkLst>
            <pc:docMk/>
            <pc:sldMk cId="3360298364" sldId="346"/>
            <ac:spMk id="22" creationId="{A8F3EC27-E3C4-4111-B626-D8BE52F704AB}"/>
          </ac:spMkLst>
        </pc:spChg>
        <pc:picChg chg="add del">
          <ac:chgData name="유 지혁" userId="5328fe705fa4ca38" providerId="LiveId" clId="{951E799A-A4E6-4744-8302-D0ED54D05CE5}" dt="2019-12-10T05:13:36.854" v="1084"/>
          <ac:picMkLst>
            <pc:docMk/>
            <pc:sldMk cId="3360298364" sldId="346"/>
            <ac:picMk id="21" creationId="{24BB7A14-FBDC-4C95-9C07-FA7D26293D8F}"/>
          </ac:picMkLst>
        </pc:picChg>
      </pc:sldChg>
      <pc:sldChg chg="del">
        <pc:chgData name="유 지혁" userId="5328fe705fa4ca38" providerId="LiveId" clId="{951E799A-A4E6-4744-8302-D0ED54D05CE5}" dt="2019-12-10T04:58:17.167" v="11" actId="2696"/>
        <pc:sldMkLst>
          <pc:docMk/>
          <pc:sldMk cId="1143752655" sldId="347"/>
        </pc:sldMkLst>
      </pc:sldChg>
      <pc:sldChg chg="addSp delSp modSp ord">
        <pc:chgData name="유 지혁" userId="5328fe705fa4ca38" providerId="LiveId" clId="{951E799A-A4E6-4744-8302-D0ED54D05CE5}" dt="2019-12-10T05:22:37.894" v="1714" actId="2711"/>
        <pc:sldMkLst>
          <pc:docMk/>
          <pc:sldMk cId="3966838712" sldId="348"/>
        </pc:sldMkLst>
        <pc:spChg chg="del mod">
          <ac:chgData name="유 지혁" userId="5328fe705fa4ca38" providerId="LiveId" clId="{951E799A-A4E6-4744-8302-D0ED54D05CE5}" dt="2019-12-10T05:08:19.028" v="199" actId="478"/>
          <ac:spMkLst>
            <pc:docMk/>
            <pc:sldMk cId="3966838712" sldId="348"/>
            <ac:spMk id="4" creationId="{647B1D0E-2F14-459D-9ADC-3DFABDAA38C5}"/>
          </ac:spMkLst>
        </pc:spChg>
        <pc:spChg chg="add mod">
          <ac:chgData name="유 지혁" userId="5328fe705fa4ca38" providerId="LiveId" clId="{951E799A-A4E6-4744-8302-D0ED54D05CE5}" dt="2019-12-10T05:22:37.894" v="1714" actId="2711"/>
          <ac:spMkLst>
            <pc:docMk/>
            <pc:sldMk cId="3966838712" sldId="348"/>
            <ac:spMk id="7" creationId="{EAB52844-7EA1-4F8C-B190-43840F2A2936}"/>
          </ac:spMkLst>
        </pc:spChg>
        <pc:picChg chg="mod">
          <ac:chgData name="유 지혁" userId="5328fe705fa4ca38" providerId="LiveId" clId="{951E799A-A4E6-4744-8302-D0ED54D05CE5}" dt="2019-12-10T05:13:29.931" v="1080" actId="1076"/>
          <ac:picMkLst>
            <pc:docMk/>
            <pc:sldMk cId="3966838712" sldId="348"/>
            <ac:picMk id="2" creationId="{20B69095-47AF-4C93-BF7E-572E8A027577}"/>
          </ac:picMkLst>
        </pc:picChg>
        <pc:picChg chg="add del mod">
          <ac:chgData name="유 지혁" userId="5328fe705fa4ca38" providerId="LiveId" clId="{951E799A-A4E6-4744-8302-D0ED54D05CE5}" dt="2019-12-10T05:06:20.867" v="187"/>
          <ac:picMkLst>
            <pc:docMk/>
            <pc:sldMk cId="3966838712" sldId="348"/>
            <ac:picMk id="5" creationId="{8375811D-1B94-45EB-BAA8-DFDC37857075}"/>
          </ac:picMkLst>
        </pc:picChg>
        <pc:picChg chg="add mod">
          <ac:chgData name="유 지혁" userId="5328fe705fa4ca38" providerId="LiveId" clId="{951E799A-A4E6-4744-8302-D0ED54D05CE5}" dt="2019-12-10T05:09:13.775" v="221" actId="14100"/>
          <ac:picMkLst>
            <pc:docMk/>
            <pc:sldMk cId="3966838712" sldId="348"/>
            <ac:picMk id="6" creationId="{3FD9547D-01E1-4CAD-B010-D711B8D524B4}"/>
          </ac:picMkLst>
        </pc:picChg>
      </pc:sldChg>
      <pc:sldChg chg="addSp delSp modSp ord">
        <pc:chgData name="유 지혁" userId="5328fe705fa4ca38" providerId="LiveId" clId="{951E799A-A4E6-4744-8302-D0ED54D05CE5}" dt="2019-12-10T06:25:59.154" v="3784" actId="1076"/>
        <pc:sldMkLst>
          <pc:docMk/>
          <pc:sldMk cId="3599865159" sldId="349"/>
        </pc:sldMkLst>
        <pc:spChg chg="del mod">
          <ac:chgData name="유 지혁" userId="5328fe705fa4ca38" providerId="LiveId" clId="{951E799A-A4E6-4744-8302-D0ED54D05CE5}" dt="2019-12-10T06:07:57.985" v="3130" actId="478"/>
          <ac:spMkLst>
            <pc:docMk/>
            <pc:sldMk cId="3599865159" sldId="349"/>
            <ac:spMk id="4" creationId="{1282B1ED-8932-478F-89FD-AEBB565B2553}"/>
          </ac:spMkLst>
        </pc:spChg>
        <pc:spChg chg="add del">
          <ac:chgData name="유 지혁" userId="5328fe705fa4ca38" providerId="LiveId" clId="{951E799A-A4E6-4744-8302-D0ED54D05CE5}" dt="2019-12-10T06:25:24.745" v="3777"/>
          <ac:spMkLst>
            <pc:docMk/>
            <pc:sldMk cId="3599865159" sldId="349"/>
            <ac:spMk id="13" creationId="{9F24A08F-707F-478D-88A1-ACED8107A38E}"/>
          </ac:spMkLst>
        </pc:spChg>
        <pc:spChg chg="add del">
          <ac:chgData name="유 지혁" userId="5328fe705fa4ca38" providerId="LiveId" clId="{951E799A-A4E6-4744-8302-D0ED54D05CE5}" dt="2019-12-10T06:25:40.920" v="3779"/>
          <ac:spMkLst>
            <pc:docMk/>
            <pc:sldMk cId="3599865159" sldId="349"/>
            <ac:spMk id="14" creationId="{BD4CB5AC-8231-4D3E-9879-476B2F484461}"/>
          </ac:spMkLst>
        </pc:spChg>
        <pc:picChg chg="add mod">
          <ac:chgData name="유 지혁" userId="5328fe705fa4ca38" providerId="LiveId" clId="{951E799A-A4E6-4744-8302-D0ED54D05CE5}" dt="2019-12-10T06:25:59.154" v="3784" actId="1076"/>
          <ac:picMkLst>
            <pc:docMk/>
            <pc:sldMk cId="3599865159" sldId="349"/>
            <ac:picMk id="6" creationId="{4D37CF30-E92C-4F4F-93AF-783442FF6559}"/>
          </ac:picMkLst>
        </pc:picChg>
        <pc:picChg chg="add del mod">
          <ac:chgData name="유 지혁" userId="5328fe705fa4ca38" providerId="LiveId" clId="{951E799A-A4E6-4744-8302-D0ED54D05CE5}" dt="2019-12-10T06:20:36.074" v="3763" actId="478"/>
          <ac:picMkLst>
            <pc:docMk/>
            <pc:sldMk cId="3599865159" sldId="349"/>
            <ac:picMk id="8" creationId="{F2B7E93E-0B28-43B0-9605-86D9CF608F67}"/>
          </ac:picMkLst>
        </pc:picChg>
        <pc:picChg chg="add del mod">
          <ac:chgData name="유 지혁" userId="5328fe705fa4ca38" providerId="LiveId" clId="{951E799A-A4E6-4744-8302-D0ED54D05CE5}" dt="2019-12-10T06:24:41.185" v="3772" actId="478"/>
          <ac:picMkLst>
            <pc:docMk/>
            <pc:sldMk cId="3599865159" sldId="349"/>
            <ac:picMk id="10" creationId="{8D5A93DA-D29C-4D8F-933D-CEC77D08EE04}"/>
          </ac:picMkLst>
        </pc:picChg>
        <pc:picChg chg="add del mod">
          <ac:chgData name="유 지혁" userId="5328fe705fa4ca38" providerId="LiveId" clId="{951E799A-A4E6-4744-8302-D0ED54D05CE5}" dt="2019-12-10T06:25:23.367" v="3775" actId="478"/>
          <ac:picMkLst>
            <pc:docMk/>
            <pc:sldMk cId="3599865159" sldId="349"/>
            <ac:picMk id="12" creationId="{D27AB125-C0C0-4AF4-B1E7-596482E3CABE}"/>
          </ac:picMkLst>
        </pc:picChg>
        <pc:picChg chg="add mod">
          <ac:chgData name="유 지혁" userId="5328fe705fa4ca38" providerId="LiveId" clId="{951E799A-A4E6-4744-8302-D0ED54D05CE5}" dt="2019-12-10T06:25:51.030" v="3783" actId="1076"/>
          <ac:picMkLst>
            <pc:docMk/>
            <pc:sldMk cId="3599865159" sldId="349"/>
            <ac:picMk id="16" creationId="{6DFBBDD5-1393-4E09-83FC-2831007E9020}"/>
          </ac:picMkLst>
        </pc:picChg>
      </pc:sldChg>
      <pc:sldChg chg="modSp add">
        <pc:chgData name="유 지혁" userId="5328fe705fa4ca38" providerId="LiveId" clId="{951E799A-A4E6-4744-8302-D0ED54D05CE5}" dt="2019-12-10T05:32:45.023" v="3108" actId="1076"/>
        <pc:sldMkLst>
          <pc:docMk/>
          <pc:sldMk cId="251074048" sldId="350"/>
        </pc:sldMkLst>
        <pc:spChg chg="mod">
          <ac:chgData name="유 지혁" userId="5328fe705fa4ca38" providerId="LiveId" clId="{951E799A-A4E6-4744-8302-D0ED54D05CE5}" dt="2019-12-10T05:32:45.023" v="3108" actId="1076"/>
          <ac:spMkLst>
            <pc:docMk/>
            <pc:sldMk cId="251074048" sldId="350"/>
            <ac:spMk id="5" creationId="{2383825C-04C5-4FDF-8A53-160BF7D1FDE0}"/>
          </ac:spMkLst>
        </pc:spChg>
      </pc:sldChg>
      <pc:sldChg chg="addSp delSp modSp add modAnim">
        <pc:chgData name="유 지혁" userId="5328fe705fa4ca38" providerId="LiveId" clId="{951E799A-A4E6-4744-8302-D0ED54D05CE5}" dt="2019-12-10T06:45:04.855" v="3819" actId="1076"/>
        <pc:sldMkLst>
          <pc:docMk/>
          <pc:sldMk cId="3384443165" sldId="351"/>
        </pc:sldMkLst>
        <pc:spChg chg="del">
          <ac:chgData name="유 지혁" userId="5328fe705fa4ca38" providerId="LiveId" clId="{951E799A-A4E6-4744-8302-D0ED54D05CE5}" dt="2019-12-10T06:44:34.929" v="3815" actId="478"/>
          <ac:spMkLst>
            <pc:docMk/>
            <pc:sldMk cId="3384443165" sldId="351"/>
            <ac:spMk id="4" creationId="{EBBFBC11-AE71-4145-AF01-2586833061F0}"/>
          </ac:spMkLst>
        </pc:spChg>
        <pc:picChg chg="add mod">
          <ac:chgData name="유 지혁" userId="5328fe705fa4ca38" providerId="LiveId" clId="{951E799A-A4E6-4744-8302-D0ED54D05CE5}" dt="2019-12-10T06:45:04.855" v="3819" actId="1076"/>
          <ac:picMkLst>
            <pc:docMk/>
            <pc:sldMk cId="3384443165" sldId="351"/>
            <ac:picMk id="5" creationId="{EB419320-A0F3-41FA-802B-95B11D184D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9D8F3-E8CD-48C2-B7EB-7A78E5D1D24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992E2-1FC3-40B8-A141-7B80B59BD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3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위의 두 가지 문제 정의를 종합</a:t>
            </a:r>
            <a:r>
              <a:rPr lang="en-US" altLang="ko-KR"/>
              <a:t>: AI</a:t>
            </a:r>
            <a:r>
              <a:rPr lang="ko-KR" altLang="en-US"/>
              <a:t>가 스스로 범죄를 인식하면서 보안 취약성을 줄일 수 있는 </a:t>
            </a:r>
            <a:r>
              <a:rPr lang="en-US" altLang="ko-KR"/>
              <a:t>on-device-ai CCTV</a:t>
            </a:r>
            <a:r>
              <a:rPr lang="ko-KR" altLang="en-US"/>
              <a:t>를 개발하게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992E2-1FC3-40B8-A141-7B80B59BD2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60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992E2-1FC3-40B8-A141-7B80B59BD2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6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9857060" y="5560740"/>
            <a:ext cx="21633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/>
              <a:t>B415227 </a:t>
            </a:r>
            <a:r>
              <a:rPr lang="ko-KR" altLang="en-US"/>
              <a:t>한효창</a:t>
            </a:r>
            <a:endParaRPr lang="en-US" altLang="ko-KR"/>
          </a:p>
          <a:p>
            <a:pPr lvl="0"/>
            <a:r>
              <a:rPr lang="en-US" altLang="ko-KR"/>
              <a:t>B611127 </a:t>
            </a:r>
            <a:r>
              <a:rPr lang="ko-KR" altLang="en-US"/>
              <a:t>유지혁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33A31-973B-4EC2-BBF0-850D13D49698}"/>
              </a:ext>
            </a:extLst>
          </p:cNvPr>
          <p:cNvSpPr txBox="1"/>
          <p:nvPr/>
        </p:nvSpPr>
        <p:spPr>
          <a:xfrm>
            <a:off x="2696066" y="2601799"/>
            <a:ext cx="8455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약자를 위한</a:t>
            </a:r>
            <a:endParaRPr lang="en-US" altLang="ko-KR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대중교통 빠른 길 찾기 프로젝트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68BCFC-47C5-43A8-85FF-A9E5D8743CD0}"/>
              </a:ext>
            </a:extLst>
          </p:cNvPr>
          <p:cNvSpPr/>
          <p:nvPr/>
        </p:nvSpPr>
        <p:spPr>
          <a:xfrm>
            <a:off x="79899" y="295687"/>
            <a:ext cx="3103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1. Introduction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D9547D-01E1-4CAD-B010-D711B8D5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4" y="1179156"/>
            <a:ext cx="8540685" cy="2030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52844-7EA1-4F8C-B190-43840F2A2936}"/>
              </a:ext>
            </a:extLst>
          </p:cNvPr>
          <p:cNvSpPr txBox="1"/>
          <p:nvPr/>
        </p:nvSpPr>
        <p:spPr>
          <a:xfrm>
            <a:off x="278305" y="3534154"/>
            <a:ext cx="1163538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■ 장애인 이동권 보장에 대한 의식 개선 필요</a:t>
            </a:r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2001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대 장애인이 지하철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호선 오이도역 휠체어리프트에서 추락해 사망하는 사건 발생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2002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년 지하철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호선 발산역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2006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년 인천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호선 신연수역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2008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년 지하철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호선 화서역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2016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년  지하철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호선 을지로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가역에서도 휠체어리프트 추락 사망 사건이 일어나는 등 휠체어리프트로 인한 사고가 끊이질 않고 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83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12" name="Oval 3">
            <a:extLst>
              <a:ext uri="{FF2B5EF4-FFF2-40B4-BE49-F238E27FC236}">
                <a16:creationId xmlns:a16="http://schemas.microsoft.com/office/drawing/2014/main" id="{7C5789DA-DCAF-402E-A15D-4302A68FF5D4}"/>
              </a:ext>
            </a:extLst>
          </p:cNvPr>
          <p:cNvSpPr/>
          <p:nvPr/>
        </p:nvSpPr>
        <p:spPr>
          <a:xfrm>
            <a:off x="5272196" y="3075849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3" name="Group 30">
            <a:extLst>
              <a:ext uri="{FF2B5EF4-FFF2-40B4-BE49-F238E27FC236}">
                <a16:creationId xmlns:a16="http://schemas.microsoft.com/office/drawing/2014/main" id="{1DC9BFD0-E5FC-496B-826F-2968C31B8F37}"/>
              </a:ext>
            </a:extLst>
          </p:cNvPr>
          <p:cNvGrpSpPr/>
          <p:nvPr/>
        </p:nvGrpSpPr>
        <p:grpSpPr>
          <a:xfrm flipH="1">
            <a:off x="5628755" y="4593107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14" name="Oval 1">
              <a:extLst>
                <a:ext uri="{FF2B5EF4-FFF2-40B4-BE49-F238E27FC236}">
                  <a16:creationId xmlns:a16="http://schemas.microsoft.com/office/drawing/2014/main" id="{5F201A5E-108B-44A1-923B-2955DF8EAA8B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">
              <a:extLst>
                <a:ext uri="{FF2B5EF4-FFF2-40B4-BE49-F238E27FC236}">
                  <a16:creationId xmlns:a16="http://schemas.microsoft.com/office/drawing/2014/main" id="{622463CD-47D1-40F0-990D-C0A9AA183231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">
              <a:extLst>
                <a:ext uri="{FF2B5EF4-FFF2-40B4-BE49-F238E27FC236}">
                  <a16:creationId xmlns:a16="http://schemas.microsoft.com/office/drawing/2014/main" id="{E917F2AC-E541-4BC5-87BA-B3B49E3E6264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">
              <a:extLst>
                <a:ext uri="{FF2B5EF4-FFF2-40B4-BE49-F238E27FC236}">
                  <a16:creationId xmlns:a16="http://schemas.microsoft.com/office/drawing/2014/main" id="{088D4370-EAC0-45CB-A36B-C0F9C1CA65D6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DE170D-F19C-4B52-B4D7-1D1D3A5E6ED9}"/>
              </a:ext>
            </a:extLst>
          </p:cNvPr>
          <p:cNvSpPr txBox="1"/>
          <p:nvPr/>
        </p:nvSpPr>
        <p:spPr>
          <a:xfrm>
            <a:off x="3183249" y="5270340"/>
            <a:ext cx="55665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교통 약자를 위한 교통 프로젝트</a:t>
            </a:r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97968A9-5494-4E26-9479-BE21415B98EC}"/>
              </a:ext>
            </a:extLst>
          </p:cNvPr>
          <p:cNvSpPr/>
          <p:nvPr/>
        </p:nvSpPr>
        <p:spPr>
          <a:xfrm>
            <a:off x="738952" y="1606892"/>
            <a:ext cx="3797743" cy="1351173"/>
          </a:xfrm>
          <a:prstGeom prst="wedgeRoundRectCallout">
            <a:avLst>
              <a:gd name="adj1" fmla="val 55363"/>
              <a:gd name="adj2" fmla="val 10968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현재 대부분의 길 찾기 어플은 짧은 길 찾기 중심</a:t>
            </a:r>
            <a:endParaRPr kumimoji="1"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kumimoji="1" lang="en-US" altLang="ko-KR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=&gt; </a:t>
            </a:r>
            <a:r>
              <a:rPr kumimoji="1"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거동이 편한 길 찾기 프로젝트의 필요성 </a:t>
            </a:r>
            <a:endParaRPr kumimoji="1"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3909E-C252-455D-9D0A-6925EE53FA80}"/>
              </a:ext>
            </a:extLst>
          </p:cNvPr>
          <p:cNvSpPr/>
          <p:nvPr/>
        </p:nvSpPr>
        <p:spPr>
          <a:xfrm flipH="1">
            <a:off x="7296472" y="1601150"/>
            <a:ext cx="4015691" cy="1351173"/>
          </a:xfrm>
          <a:prstGeom prst="wedgeRoundRectCallout">
            <a:avLst>
              <a:gd name="adj1" fmla="val 55363"/>
              <a:gd name="adj2" fmla="val 10968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외에도 많은 사람들이 이용하는 대중교통과의 연동</a:t>
            </a:r>
            <a:endParaRPr kumimoji="1"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kumimoji="1"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저상 버스와의 환승을 고려한 프로젝트</a:t>
            </a:r>
            <a:endParaRPr lang="ko-KR" altLang="en-US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F3EC27-E3C4-4111-B626-D8BE52F704AB}"/>
              </a:ext>
            </a:extLst>
          </p:cNvPr>
          <p:cNvSpPr/>
          <p:nvPr/>
        </p:nvSpPr>
        <p:spPr>
          <a:xfrm>
            <a:off x="79899" y="295687"/>
            <a:ext cx="3103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1. Introduction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2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68BCFC-47C5-43A8-85FF-A9E5D8743CD0}"/>
              </a:ext>
            </a:extLst>
          </p:cNvPr>
          <p:cNvSpPr/>
          <p:nvPr/>
        </p:nvSpPr>
        <p:spPr>
          <a:xfrm>
            <a:off x="79899" y="295687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2. KEY-Idea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2B1ED-8932-478F-89FD-AEBB565B2553}"/>
              </a:ext>
            </a:extLst>
          </p:cNvPr>
          <p:cNvSpPr txBox="1"/>
          <p:nvPr/>
        </p:nvSpPr>
        <p:spPr>
          <a:xfrm>
            <a:off x="320512" y="1414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3825C-04C5-4FDF-8A53-160BF7D1FDE0}"/>
              </a:ext>
            </a:extLst>
          </p:cNvPr>
          <p:cNvSpPr txBox="1"/>
          <p:nvPr/>
        </p:nvSpPr>
        <p:spPr>
          <a:xfrm>
            <a:off x="320512" y="1994613"/>
            <a:ext cx="114284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지하철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지하철 및 지하철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버스간 최단 경로 출력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dijkstra algorithm</a:t>
            </a: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서울시에서 운행하는 저상 버스 및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~9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호선 간 최단 경로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각 환승 호선에 소요되는 시간을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7-SEGMENT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 출력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초 단위로 시간 감소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- 0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~99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분 사이 소요 시간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프로젝트에선 초 단위로 출력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편의성 고려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왼쪽부터 첫번째 호선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두번째 호선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세번째 호선의 소요 시간 출력 </a:t>
            </a: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01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68BCFC-47C5-43A8-85FF-A9E5D8743CD0}"/>
              </a:ext>
            </a:extLst>
          </p:cNvPr>
          <p:cNvSpPr/>
          <p:nvPr/>
        </p:nvSpPr>
        <p:spPr>
          <a:xfrm>
            <a:off x="79899" y="295687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2. KEY-Idea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2B1ED-8932-478F-89FD-AEBB565B2553}"/>
              </a:ext>
            </a:extLst>
          </p:cNvPr>
          <p:cNvSpPr txBox="1"/>
          <p:nvPr/>
        </p:nvSpPr>
        <p:spPr>
          <a:xfrm>
            <a:off x="320512" y="1414021"/>
            <a:ext cx="47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3825C-04C5-4FDF-8A53-160BF7D1FDE0}"/>
              </a:ext>
            </a:extLst>
          </p:cNvPr>
          <p:cNvSpPr txBox="1"/>
          <p:nvPr/>
        </p:nvSpPr>
        <p:spPr>
          <a:xfrm>
            <a:off x="1008668" y="1719052"/>
            <a:ext cx="9690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현재 탑승해야 할 호선 및 다음 탑승해야 할 호선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점등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현재 탑승해야 할 호선 위치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LED ON</a:t>
            </a: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탑승해야 할 호선 위치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LED Blink  </a:t>
            </a: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탑승 소요시간 경과하면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다음 호선으로 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경로를 지하철 노선도 이미지에 출력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전체 경유 역을 점 단위로 표시</a:t>
            </a:r>
            <a:endParaRPr lang="en-US" altLang="ko-KR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버스를 이용한 경우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지하철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사이의 직선 거리로 표현</a:t>
            </a:r>
          </a:p>
        </p:txBody>
      </p:sp>
    </p:spTree>
    <p:extLst>
      <p:ext uri="{BB962C8B-B14F-4D97-AF65-F5344CB8AC3E}">
        <p14:creationId xmlns:p14="http://schemas.microsoft.com/office/powerpoint/2010/main" val="25107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68BCFC-47C5-43A8-85FF-A9E5D8743CD0}"/>
              </a:ext>
            </a:extLst>
          </p:cNvPr>
          <p:cNvSpPr/>
          <p:nvPr/>
        </p:nvSpPr>
        <p:spPr>
          <a:xfrm>
            <a:off x="79899" y="295687"/>
            <a:ext cx="3057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3. Architecture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7CF30-E92C-4F4F-93AF-783442FF6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" y="1029808"/>
            <a:ext cx="4637506" cy="58281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FBBDD5-1393-4E09-83FC-2831007E9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79" y="1375330"/>
            <a:ext cx="5849724" cy="49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6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68BCFC-47C5-43A8-85FF-A9E5D8743CD0}"/>
              </a:ext>
            </a:extLst>
          </p:cNvPr>
          <p:cNvSpPr/>
          <p:nvPr/>
        </p:nvSpPr>
        <p:spPr>
          <a:xfrm>
            <a:off x="79899" y="295687"/>
            <a:ext cx="2810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4. Conclusion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FBC11-AE71-4145-AF01-2586833061F0}"/>
              </a:ext>
            </a:extLst>
          </p:cNvPr>
          <p:cNvSpPr txBox="1"/>
          <p:nvPr/>
        </p:nvSpPr>
        <p:spPr>
          <a:xfrm>
            <a:off x="1051458" y="2601799"/>
            <a:ext cx="105058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4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월부터 교통약자를 위한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저상시내버스 예약시스템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을 도입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프로젝트 상용화 시 보다 나은 서비스 제공 가능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2. Scaling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과정에서의 이미지 깨짐 현상 해결 노력 중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추후 연구 필요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79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B69095-47AF-4C93-BF7E-572E8A02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41"/>
            <a:ext cx="12192000" cy="8834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68BCFC-47C5-43A8-85FF-A9E5D8743CD0}"/>
              </a:ext>
            </a:extLst>
          </p:cNvPr>
          <p:cNvSpPr/>
          <p:nvPr/>
        </p:nvSpPr>
        <p:spPr>
          <a:xfrm>
            <a:off x="79899" y="295687"/>
            <a:ext cx="2810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solidFill>
                  <a:srgbClr val="1003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4. Conclusion</a:t>
            </a:r>
            <a:endParaRPr lang="ko-KR" altLang="en-US" b="1">
              <a:solidFill>
                <a:srgbClr val="1003B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EB419320-A0F3-41FA-802B-95B11D184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0264" y="1455625"/>
            <a:ext cx="9101966" cy="5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0BAACD-4867-49DD-B58C-355A81DB7D27}"/>
              </a:ext>
            </a:extLst>
          </p:cNvPr>
          <p:cNvSpPr/>
          <p:nvPr/>
        </p:nvSpPr>
        <p:spPr>
          <a:xfrm>
            <a:off x="3699029" y="2743200"/>
            <a:ext cx="4793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Thank You</a:t>
            </a:r>
            <a:endParaRPr lang="ko-KR" altLang="en-US" sz="7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4030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155</Words>
  <Application>Microsoft Office PowerPoint</Application>
  <PresentationFormat>와이드스크린</PresentationFormat>
  <Paragraphs>48</Paragraphs>
  <Slides>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지혁</dc:creator>
  <cp:lastModifiedBy>유 지혁</cp:lastModifiedBy>
  <cp:revision>1</cp:revision>
  <dcterms:created xsi:type="dcterms:W3CDTF">2019-12-04T02:14:28Z</dcterms:created>
  <dcterms:modified xsi:type="dcterms:W3CDTF">2019-12-10T06:45:08Z</dcterms:modified>
</cp:coreProperties>
</file>